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739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82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301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84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943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356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8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221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1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80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37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DDD5A-71C5-4FEB-8643-C49438D9597D}" type="datetimeFigureOut">
              <a:rPr lang="es-MX" smtClean="0"/>
              <a:t>15/10/2018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3A9BE-ED32-4D34-8486-23F5C42B3D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62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676" t="16509" r="20247" b="9276"/>
          <a:stretch/>
        </p:blipFill>
        <p:spPr>
          <a:xfrm>
            <a:off x="1" y="0"/>
            <a:ext cx="5885644" cy="68579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993" t="17073" r="20141" b="9276"/>
          <a:stretch/>
        </p:blipFill>
        <p:spPr>
          <a:xfrm>
            <a:off x="5868472" y="-1"/>
            <a:ext cx="63235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620" t="11352" r="66831" b="35618"/>
          <a:stretch/>
        </p:blipFill>
        <p:spPr>
          <a:xfrm>
            <a:off x="-1" y="0"/>
            <a:ext cx="6117465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630" t="11388" r="66761" b="35997"/>
          <a:stretch/>
        </p:blipFill>
        <p:spPr>
          <a:xfrm>
            <a:off x="6117464" y="0"/>
            <a:ext cx="6115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092" t="11352" r="66725" b="35617"/>
          <a:stretch/>
        </p:blipFill>
        <p:spPr>
          <a:xfrm>
            <a:off x="0" y="0"/>
            <a:ext cx="5950036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620" t="11673" r="66725" b="35617"/>
          <a:stretch/>
        </p:blipFill>
        <p:spPr>
          <a:xfrm>
            <a:off x="5950036" y="-1"/>
            <a:ext cx="624196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514" t="16697" r="20035" b="9464"/>
          <a:stretch/>
        </p:blipFill>
        <p:spPr>
          <a:xfrm>
            <a:off x="-115911" y="0"/>
            <a:ext cx="5924283" cy="68579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514" t="17074" r="20035" b="9838"/>
          <a:stretch/>
        </p:blipFill>
        <p:spPr>
          <a:xfrm>
            <a:off x="5808373" y="0"/>
            <a:ext cx="63836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724" t="16886" r="20353" b="9464"/>
          <a:stretch/>
        </p:blipFill>
        <p:spPr>
          <a:xfrm>
            <a:off x="0" y="0"/>
            <a:ext cx="5859887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831" t="16886" r="20141" b="9464"/>
          <a:stretch/>
        </p:blipFill>
        <p:spPr>
          <a:xfrm>
            <a:off x="5859887" y="0"/>
            <a:ext cx="6332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6726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Arturo Sanchez Arreola</dc:creator>
  <cp:lastModifiedBy>Jorge Arturo Sanchez Arreola</cp:lastModifiedBy>
  <cp:revision>9</cp:revision>
  <dcterms:created xsi:type="dcterms:W3CDTF">2018-10-10T13:26:13Z</dcterms:created>
  <dcterms:modified xsi:type="dcterms:W3CDTF">2018-10-17T04:55:59Z</dcterms:modified>
</cp:coreProperties>
</file>